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74C75-5651-4591-B010-4DF01465EFE6}" v="1" dt="2020-05-05T17:11:29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</a:t>
            </a:r>
            <a:r>
              <a:rPr lang="el-GR" sz="2000" b="1" dirty="0" err="1">
                <a:solidFill>
                  <a:schemeClr val="bg1"/>
                </a:solidFill>
              </a:rPr>
              <a:t>προστατ</a:t>
            </a:r>
            <a:r>
              <a:rPr lang="en-US" sz="2000" b="1" dirty="0" err="1">
                <a:solidFill>
                  <a:schemeClr val="bg1"/>
                </a:solidFill>
              </a:rPr>
              <a:t>ey</a:t>
            </a:r>
            <a:r>
              <a:rPr lang="el-GR" sz="2000" b="1" dirty="0" err="1">
                <a:solidFill>
                  <a:schemeClr val="bg1"/>
                </a:solidFill>
              </a:rPr>
              <a:t>σω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</a:t>
            </a:r>
            <a:r>
              <a:rPr lang="el-GR" sz="2000" b="1" dirty="0" err="1">
                <a:solidFill>
                  <a:schemeClr val="bg1"/>
                </a:solidFill>
              </a:rPr>
              <a:t>εαυ</a:t>
            </a:r>
            <a:r>
              <a:rPr lang="en-US" sz="2000" b="1" dirty="0">
                <a:solidFill>
                  <a:schemeClr val="bg1"/>
                </a:solidFill>
              </a:rPr>
              <a:t>to</a:t>
            </a:r>
            <a:r>
              <a:rPr lang="el-GR" sz="2000" b="1" dirty="0">
                <a:solidFill>
                  <a:schemeClr val="bg1"/>
                </a:solidFill>
              </a:rPr>
              <a:t> μου και το </a:t>
            </a:r>
            <a:r>
              <a:rPr lang="el-GR" sz="2000" b="1" dirty="0" err="1">
                <a:solidFill>
                  <a:schemeClr val="bg1"/>
                </a:solidFill>
              </a:rPr>
              <a:t>σχολε</a:t>
            </a:r>
            <a:r>
              <a:rPr lang="en-US" sz="2000" b="1" dirty="0" err="1">
                <a:solidFill>
                  <a:schemeClr val="bg1"/>
                </a:solidFill>
              </a:rPr>
              <a:t>io</a:t>
            </a:r>
            <a:r>
              <a:rPr lang="el-GR" sz="2000" b="1" dirty="0">
                <a:solidFill>
                  <a:schemeClr val="bg1"/>
                </a:solidFill>
              </a:rPr>
              <a:t>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:p14="http://schemas.microsoft.com/office/powerpoint/2010/main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77" y="475897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χέρια</a:t>
            </a:r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μου</a:t>
            </a:r>
          </a:p>
          <a:p>
            <a:r>
              <a:rPr lang="el-GR" dirty="0"/>
              <a:t>Δεν τρώω τα νύχια μου</a:t>
            </a:r>
          </a:p>
          <a:p>
            <a:r>
              <a:rPr lang="el-GR" dirty="0"/>
              <a:t>Δεν δαγκώνω το μολύβι μου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το βήχα ή το φτέρνισμά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</a:t>
            </a:r>
            <a:r>
              <a:rPr lang="el-GR"/>
              <a:t>ή φτερνίζομαι </a:t>
            </a:r>
            <a:r>
              <a:rPr lang="el-GR" dirty="0"/>
              <a:t>καλύπτω το στόμα και τη μύτη μου με τον αγκώνα μου ή με χαρτομάντηλο το οποίο μετά το πετάω στα σκουπίδια</a:t>
            </a:r>
          </a:p>
          <a:p>
            <a:r>
              <a:rPr lang="el-GR" dirty="0"/>
              <a:t>Εάν δεν έχω χαρτομάντηλα και καλύψω το στόμα μου με το χέρι μου φροντίζω μετά να καθαρίσω τα χέρια μου</a:t>
            </a:r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αυτό το 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την 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στυλό,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μοιραζόμαστε κινητά τηλέφωνα, για τα οποία ακολουθούμε τους κανονισμούς του σχολείου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Στη περίπτωση που πρέπει να δανειστούμε ή να δανείσουμε κάτι το καθαρίζουμε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σχολείου </a:t>
            </a:r>
          </a:p>
          <a:p>
            <a:r>
              <a:rPr lang="el-GR" dirty="0"/>
              <a:t>Όταν νιώθεις άρρωστος ενημερώνεις πριν πας στο σχολείο και μένεις στο σπίτι</a:t>
            </a:r>
          </a:p>
          <a:p>
            <a:r>
              <a:rPr lang="el-GR" dirty="0"/>
              <a:t>Εάν αισθανθείς άρρωστος κατά τη διάρκεια του μαθήματος το λες στο δάσκαλό σου</a:t>
            </a:r>
          </a:p>
          <a:p>
            <a:r>
              <a:rPr lang="el-GR" dirty="0"/>
              <a:t>Μην ανταλλάσσεις αντικείμενα με τους συμμαθητές και τους δασκάλους σου (στυλό, τετράδια, μπουκαλάκια νερού, κινητά τηλέφωνα </a:t>
            </a:r>
            <a:r>
              <a:rPr lang="el-GR" dirty="0" err="1"/>
              <a:t>κ.ά</a:t>
            </a:r>
            <a:r>
              <a:rPr lang="el-GR" dirty="0"/>
              <a:t>)</a:t>
            </a:r>
          </a:p>
          <a:p>
            <a:r>
              <a:rPr lang="el-GR" dirty="0"/>
              <a:t>Να έχεις πάντα μαζί σου χαρτομάντηλα </a:t>
            </a:r>
          </a:p>
          <a:p>
            <a:r>
              <a:rPr lang="el-GR" dirty="0"/>
              <a:t>Να πλένεις τα χέρια σου συχνά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σπίτι</a:t>
            </a:r>
          </a:p>
          <a:p>
            <a:r>
              <a:rPr lang="el-GR" dirty="0"/>
              <a:t>Οι γονείς σου θα πρέπει να συμβουλευτούν τον οικογενειακό σας ιατρό </a:t>
            </a:r>
          </a:p>
          <a:p>
            <a:r>
              <a:rPr lang="el-GR" dirty="0"/>
              <a:t>Θα μείνεις στο σπίτι μέχρι να γίνεις εντελώς καλά</a:t>
            </a:r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άτομα</a:t>
            </a:r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γιατρό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/>
              <a:t>Ο,τιδήποτε</a:t>
            </a:r>
            <a:r>
              <a:rPr lang="el-GR" sz="2800" b="1" dirty="0"/>
              <a:t> 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δασκάλους και τους καθηγητές μου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το νέο </a:t>
            </a:r>
            <a:r>
              <a:rPr lang="el-GR" sz="2800" b="1" dirty="0" err="1"/>
              <a:t>κορον</a:t>
            </a:r>
            <a:r>
              <a:rPr lang="en-US" sz="2800" b="1" dirty="0"/>
              <a:t>o</a:t>
            </a:r>
            <a:r>
              <a:rPr lang="el-GR" sz="2800" b="1" dirty="0" err="1"/>
              <a:t>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όλο τον κόσμο τους τελευταίους τέσσερις μήνες έχουν αρρωστήσει από το νέο </a:t>
            </a:r>
            <a:r>
              <a:rPr lang="el-GR" sz="2400" dirty="0" err="1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αυτό το λόγο είναι πολύ σημαντικό να ενημερωθούμε για το τι πρέπει να κάνουμε για να προστατεύουμε τον εαυτό μας,</a:t>
            </a:r>
            <a:r>
              <a:rPr lang="en-US" sz="2400" dirty="0"/>
              <a:t> </a:t>
            </a:r>
            <a:r>
              <a:rPr lang="el-GR" sz="2400" dirty="0"/>
              <a:t>το 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/>
              <a:t>κορονοϊός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υγείας που συμβαίνει 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που ενώ έχουν τον ιό 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Πως μεταδίδεται ο νέος </a:t>
            </a:r>
            <a:r>
              <a:rPr lang="el-GR" sz="3200" b="1" dirty="0" err="1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/>
              <a:t>κορονοϊός</a:t>
            </a:r>
            <a:r>
              <a:rPr lang="el-GR" sz="2000" dirty="0"/>
              <a:t> μπορεί να μεταδοθεί από ένα άρρωστο άνθρωπο με εκκρίσεις του αναπνευστικού συστήματος κυρίως όταν αυτός βήχει ή φτερνίζεται. Γι' αυτό το 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r>
              <a:rPr lang="el-GR" sz="2000" dirty="0"/>
              <a:t>Όταν είμαστε σε στενή επαφή με ένα άρρωστο άτομο, δηλαδή σε απόσταση 1,5 μέτρου.</a:t>
            </a:r>
          </a:p>
          <a:p>
            <a:r>
              <a:rPr lang="el-GR" sz="2000" dirty="0"/>
              <a:t>Όταν αγγίζουμε επιφάνειες ή αντικείμενα που έχουν μολυνθεί από ένα άρρωστο άτομο, επειδή τα άγγιξε με βρώμικα χέρια ή επειδή φτερνίστηκε ή έβηξε ενώ ήταν κοντά σε αυτά, και μετά αγγίξουμε τα πρόσωπό μας, τη μύτη, το στόμα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Όταν είμαστε κοντά σε ένα άρρωστο άτομο κρατάμε απόσταση 1,5 μέτρου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τα άγγιξε με βρώμικα χέρια ή επειδή φταρνίστηκε ή έβηξε ενώ ήταν κοντά σε αυτά, και μετά αγγίξουμε το πρόσωπό μας, τη μύτη, το στόμα  ή τα μάτια μας μπορεί να αρρωστήσουμε κι εμείς.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φτερνίζομαι καλύπτω το στόμα και τη μύτη μου με τον αγκώνα μου ή με χαρτομάντηλο το οποίο μετά πετάω στα σκουπίδια</a:t>
            </a:r>
          </a:p>
          <a:p>
            <a:r>
              <a:rPr lang="el-GR" dirty="0"/>
              <a:t>Κρατάω αποστάσεις από τους άλλους, δεν στριμώχνομαι στο </a:t>
            </a:r>
            <a:r>
              <a:rPr lang="el-GR"/>
              <a:t>προαύλιο και στις </a:t>
            </a:r>
            <a:r>
              <a:rPr lang="el-GR" dirty="0"/>
              <a:t>σκάλες. </a:t>
            </a:r>
          </a:p>
          <a:p>
            <a:r>
              <a:rPr lang="el-GR" dirty="0"/>
              <a:t>Πλένω συχνά τα χέρια μου με νερό και σαπούνι ή ζητάω από τον δάσκαλό μου αλκοολούχο αντισηπτικό διάλυμα για να καθαρίσω τα χέρια μου.</a:t>
            </a:r>
          </a:p>
          <a:p>
            <a:r>
              <a:rPr lang="el-GR" dirty="0"/>
              <a:t>Δεν ακουμπώ με τα χέρια μου το πρόσωπό μου</a:t>
            </a:r>
          </a:p>
          <a:p>
            <a:r>
              <a:rPr lang="el-GR" dirty="0"/>
              <a:t>Δεν ανταλλάσσω αντικείμενα με τους συμμαθητές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αποφεύγω τον συνωστισμό!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αποστάσεις με τους 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296</TotalTime>
  <Words>965</Words>
  <Application>Microsoft Office PowerPoint</Application>
  <PresentationFormat>Ευρεία οθόνη</PresentationFormat>
  <Paragraphs>90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</vt:lpstr>
      <vt:lpstr>Wingdings 3</vt:lpstr>
      <vt:lpstr>Αίθουσα συσκέψεων "Ιόν"</vt:lpstr>
      <vt:lpstr>COVID 19</vt:lpstr>
      <vt:lpstr>Γιατί είναι τόσο σημαντικό να ενημερωθούμε  για το νέο κορονoϊό</vt:lpstr>
      <vt:lpstr>Τι είναι το COVID 19</vt:lpstr>
      <vt:lpstr>Τι συμπτώματα έχεις όταν αρρωστήσεις από τον νέο κορονοϊό;</vt:lpstr>
      <vt:lpstr>Πως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αποφεύγω τον συνωστισμό!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 βήχα ή το φτέρνισμά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user</cp:lastModifiedBy>
  <cp:revision>72</cp:revision>
  <dcterms:created xsi:type="dcterms:W3CDTF">2020-04-20T19:37:03Z</dcterms:created>
  <dcterms:modified xsi:type="dcterms:W3CDTF">2020-05-06T11:40:08Z</dcterms:modified>
</cp:coreProperties>
</file>