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5897"/>
  </p:normalViewPr>
  <p:slideViewPr>
    <p:cSldViewPr snapToGrid="0">
      <p:cViewPr varScale="1">
        <p:scale>
          <a:sx n="110" d="100"/>
          <a:sy n="110" d="100"/>
        </p:scale>
        <p:origin x="5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6/5/2020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432</Words>
  <Application>Microsoft Office PowerPoint</Application>
  <PresentationFormat>Ευρεία οθόνη</PresentationFormat>
  <Paragraphs>42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user</cp:lastModifiedBy>
  <cp:revision>39</cp:revision>
  <dcterms:created xsi:type="dcterms:W3CDTF">2020-04-25T20:59:36Z</dcterms:created>
  <dcterms:modified xsi:type="dcterms:W3CDTF">2020-05-06T11:42:40Z</dcterms:modified>
</cp:coreProperties>
</file>